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84" r:id="rId3"/>
    <p:sldId id="256" r:id="rId4"/>
    <p:sldId id="260" r:id="rId5"/>
    <p:sldId id="288" r:id="rId6"/>
    <p:sldId id="259" r:id="rId7"/>
    <p:sldId id="302" r:id="rId8"/>
    <p:sldId id="258" r:id="rId9"/>
    <p:sldId id="299" r:id="rId10"/>
    <p:sldId id="261" r:id="rId11"/>
    <p:sldId id="301" r:id="rId12"/>
    <p:sldId id="289" r:id="rId13"/>
    <p:sldId id="300" r:id="rId14"/>
    <p:sldId id="290" r:id="rId15"/>
    <p:sldId id="267" r:id="rId16"/>
    <p:sldId id="268" r:id="rId17"/>
    <p:sldId id="269" r:id="rId18"/>
    <p:sldId id="272" r:id="rId19"/>
    <p:sldId id="291" r:id="rId20"/>
    <p:sldId id="271" r:id="rId21"/>
    <p:sldId id="270" r:id="rId22"/>
    <p:sldId id="275" r:id="rId23"/>
    <p:sldId id="276" r:id="rId24"/>
    <p:sldId id="304" r:id="rId25"/>
    <p:sldId id="305" r:id="rId26"/>
    <p:sldId id="306" r:id="rId27"/>
    <p:sldId id="279" r:id="rId28"/>
    <p:sldId id="280" r:id="rId29"/>
    <p:sldId id="281" r:id="rId30"/>
    <p:sldId id="292" r:id="rId31"/>
    <p:sldId id="285" r:id="rId32"/>
    <p:sldId id="294" r:id="rId33"/>
    <p:sldId id="274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FFF00"/>
    <a:srgbClr val="009900"/>
    <a:srgbClr val="36DEC2"/>
    <a:srgbClr val="3CD88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1104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4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7;&#1072;&#1083;&#1080;&#1085;&#1072;%20&#1053;&#1080;&#1082;&#1086;&#1083;&#1072;&#1077;&#1074;&#1085;&#1072;\Desktop\&#1052;&#1059;&#1047;&#1067;&#1050;&#1040;\&#1052;&#1059;&#1047;&#1067;&#1050;&#1040;%20&#1055;&#1045;&#1057;&#1053;&#1048;\&#1052;&#1054;&#1048;%20&#1055;&#1045;&#1057;&#1053;&#1048;\&#1055;&#1045;&#1057;&#1053;&#1071;%20&#1057;%20&#1044;&#1053;&#1025;&#1052;%20&#1059;&#1063;&#1048;&#1058;&#1045;&#1051;&#1071;\gospoda_s_dnyom_uchitelya_vas__plyus_.mp3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для дня учителя\1964648-a2106af9e313ae5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gospoda_s_dnyom_uchitelya_vas__plyus_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23528" y="0"/>
            <a:ext cx="936104" cy="936104"/>
          </a:xfrm>
          <a:prstGeom prst="rect">
            <a:avLst/>
          </a:prstGeom>
        </p:spPr>
      </p:pic>
      <p:pic>
        <p:nvPicPr>
          <p:cNvPr id="4" name="Рисунок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212976"/>
            <a:ext cx="439248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347864" y="0"/>
            <a:ext cx="5544616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МКОУ ООШ с.Синдзикау Дигорского </a:t>
            </a:r>
            <a:r>
              <a:rPr lang="ru-RU" sz="4400" b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р-на </a:t>
            </a:r>
          </a:p>
          <a:p>
            <a:pPr algn="ctr"/>
            <a:r>
              <a:rPr lang="ru-RU" sz="4400" b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РСО-Алания</a:t>
            </a:r>
            <a:endParaRPr lang="ru-RU" sz="4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2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dmin\Рабочий стол\для дня учителя\1945833-26f80c7b84f6ec9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3223" y="0"/>
            <a:ext cx="9710444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Залина Николаевна\Desktop\ШК.ФОТО\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8192" y="188913"/>
            <a:ext cx="8447616" cy="633571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для дня учителя\1966812-9fe453842dd1e72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-129043"/>
            <a:ext cx="5760640" cy="677722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C:\Users\Залина Николаевна\Desktop\ШК.ФОТО\IMG_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8641655" cy="6001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dmin\Рабочий стол\для дня учителя\1966876-5cbe9f44fd8cbc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Admin\Рабочий стол\для дня учителя\607462-1f8deb3a8ed931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600"/>
            <a:ext cx="9144000" cy="73152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Admin\Рабочий стол\для дня учителя\1912237-dc2741a683714b9c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7923"/>
            <a:ext cx="9144000" cy="6945923"/>
          </a:xfrm>
          <a:prstGeom prst="rect">
            <a:avLst/>
          </a:prstGeom>
          <a:noFill/>
        </p:spPr>
      </p:pic>
      <p:pic>
        <p:nvPicPr>
          <p:cNvPr id="3" name="Содержимое 3" descr="C:\Users\Залина Николаевна\Desktop\НАЦ. ПРОЕКТ\IMG_0058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580112" y="3212976"/>
            <a:ext cx="3563888" cy="3284984"/>
          </a:xfrm>
          <a:prstGeom prst="rect">
            <a:avLst/>
          </a:prstGeom>
        </p:spPr>
      </p:pic>
      <p:pic>
        <p:nvPicPr>
          <p:cNvPr id="5" name="Рисунок 23" descr="C:\Users\Залина Николаевна\Desktop\ШК.ФОТО\PA2402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-99392"/>
            <a:ext cx="514806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Admin\Рабочий стол\для дня учителя\1928884-8fd9d9b392c918a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Admin\Рабочий стол\для дня учителя\1945900-d942abc7c27a5e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0"/>
            <a:ext cx="6192688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dmin\Рабочий стол\для дня учителя\1966838-64c3fe366729f5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6571" y="0"/>
            <a:ext cx="9797142" cy="6858000"/>
          </a:xfrm>
          <a:prstGeom prst="rect">
            <a:avLst/>
          </a:prstGeom>
          <a:noFill/>
        </p:spPr>
      </p:pic>
      <p:pic>
        <p:nvPicPr>
          <p:cNvPr id="3" name="Picture 15" descr="C:\Users\Залина Николаевна\Desktop\НАЦ. ПРОЕКТ\2501201217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0"/>
            <a:ext cx="3744416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Admin\Рабочий стол\для дня учителя\1928841-3fcd9bb43f7fee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3223" y="0"/>
            <a:ext cx="9710441" cy="6857999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Admin\Рабочий стол\для дня учителя\1945925-4ff87ace704263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59636" cy="6858000"/>
          </a:xfrm>
          <a:prstGeom prst="rect">
            <a:avLst/>
          </a:prstGeom>
          <a:noFill/>
        </p:spPr>
      </p:pic>
      <p:pic>
        <p:nvPicPr>
          <p:cNvPr id="3" name="Рисунок 2" descr="C:\Users\Залина Николаевна\Desktop\ВИДИО ФРАГМЕНТЫ\9мая клуб. осет яз. празд\IMG_057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501008"/>
            <a:ext cx="4046055" cy="294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Admin\Рабочий стол\для дня учителя\1945964-0eaea12f656ef0a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Admin\Рабочий стол\для дня учителя\1946232-7c1f136218a2255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456033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Admin\Рабочий стол\для дня учителя\1929011-ecef3d5c3f43232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Залина Николаевна\Desktop\НАЦ. ПРОЕКТ\IMG_0042.JPG"/>
          <p:cNvPicPr>
            <a:picLocks noChangeAspect="1" noChangeArrowheads="1"/>
          </p:cNvPicPr>
          <p:nvPr/>
        </p:nvPicPr>
        <p:blipFill>
          <a:blip r:embed="rId3" cstate="print"/>
          <a:srcRect l="5960" r="5960"/>
          <a:stretch>
            <a:fillRect/>
          </a:stretch>
        </p:blipFill>
        <p:spPr>
          <a:xfrm>
            <a:off x="0" y="0"/>
            <a:ext cx="5508104" cy="3861048"/>
          </a:xfrm>
          <a:prstGeom prst="rect">
            <a:avLst/>
          </a:prstGeom>
          <a:noFill/>
        </p:spPr>
      </p:pic>
      <p:pic>
        <p:nvPicPr>
          <p:cNvPr id="4" name="Содержимое 5" descr="C:\Users\Залина Николаевна\Desktop\НАЦ. ПРОЕКТ\IMG_0067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3861048"/>
            <a:ext cx="5868144" cy="3672657"/>
          </a:xfrm>
          <a:prstGeom prst="rect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iddqd\My documents\Мои рисунки\фон\school0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99033">
            <a:off x="1797320" y="-491005"/>
            <a:ext cx="5823149" cy="77641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 rot="20818819">
            <a:off x="1915760" y="100530"/>
            <a:ext cx="547265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  <a:latin typeface="TagirCTT" pitchFamily="2" charset="0"/>
              </a:rPr>
              <a:t> ДОРОГИЕ,</a:t>
            </a:r>
          </a:p>
          <a:p>
            <a:r>
              <a:rPr lang="ru-RU" sz="5400" dirty="0" smtClean="0">
                <a:solidFill>
                  <a:srgbClr val="002060"/>
                </a:solidFill>
                <a:latin typeface="TagirCTT" pitchFamily="2" charset="0"/>
              </a:rPr>
              <a:t>УВАЖАЕМЫЕ</a:t>
            </a:r>
          </a:p>
          <a:p>
            <a:r>
              <a:rPr lang="ru-RU" sz="5400" dirty="0" smtClean="0">
                <a:solidFill>
                  <a:srgbClr val="002060"/>
                </a:solidFill>
                <a:latin typeface="TagirCTT" pitchFamily="2" charset="0"/>
              </a:rPr>
              <a:t>И ЛЮБИМЫЕ УЧИТЕЛЯ !</a:t>
            </a:r>
            <a:endParaRPr lang="ru-RU" sz="5400" dirty="0">
              <a:solidFill>
                <a:srgbClr val="002060"/>
              </a:solidFill>
              <a:latin typeface="TagirCTT" pitchFamily="2" charset="0"/>
            </a:endParaRPr>
          </a:p>
        </p:txBody>
      </p:sp>
      <p:pic>
        <p:nvPicPr>
          <p:cNvPr id="4" name="Picture 2" descr="C:\Documents and Settings\iddqd\My documents\Мои рисунки\цветы\lov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778616">
            <a:off x="6957450" y="-18789"/>
            <a:ext cx="2886903" cy="2462529"/>
          </a:xfrm>
          <a:prstGeom prst="rect">
            <a:avLst/>
          </a:prstGeom>
          <a:noFill/>
        </p:spPr>
      </p:pic>
      <p:pic>
        <p:nvPicPr>
          <p:cNvPr id="5" name="Рисунок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717032"/>
            <a:ext cx="4752528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iddqd\My documents\Мои рисунки\фон\6e6cecf0b85b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8600" y="-603448"/>
            <a:ext cx="11430080" cy="910173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iddqd\My documents\Мои рисунки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Admin\Рабочий стол\для дня учителя\1928807-af9cc7bf824a24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2996952"/>
            <a:ext cx="3312368" cy="3861048"/>
          </a:xfrm>
          <a:prstGeom prst="rect">
            <a:avLst/>
          </a:prstGeom>
          <a:noFill/>
        </p:spPr>
      </p:pic>
      <p:pic>
        <p:nvPicPr>
          <p:cNvPr id="2050" name="Picture 2" descr="C:\Users\Залина Николаевна\Desktop\ШК.ФОТО\Езеев Р.Х. Директо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232248" cy="3168352"/>
          </a:xfrm>
          <a:prstGeom prst="rect">
            <a:avLst/>
          </a:prstGeom>
          <a:noFill/>
        </p:spPr>
      </p:pic>
      <p:pic>
        <p:nvPicPr>
          <p:cNvPr id="2051" name="Picture 3" descr="C:\Users\Залина Николаевна\Desktop\ШК.ФОТО\Киргуева А.А.-  Завуч.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188640"/>
            <a:ext cx="2016224" cy="2736304"/>
          </a:xfrm>
          <a:prstGeom prst="rect">
            <a:avLst/>
          </a:prstGeom>
          <a:noFill/>
        </p:spPr>
      </p:pic>
      <p:pic>
        <p:nvPicPr>
          <p:cNvPr id="2052" name="Picture 4" descr="C:\Users\Залина Николаевна\Desktop\ШК.ФОТО\Мисикова З.Н. зам.дир.по ВР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88640"/>
            <a:ext cx="1872208" cy="2736304"/>
          </a:xfrm>
          <a:prstGeom prst="rect">
            <a:avLst/>
          </a:prstGeom>
          <a:noFill/>
        </p:spPr>
      </p:pic>
      <p:pic>
        <p:nvPicPr>
          <p:cNvPr id="2053" name="Picture 5" descr="C:\Users\Залина Николаевна\Desktop\ШК.ФОТО\4Гадзаова Ж.А. уч.осет.языка.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188640"/>
            <a:ext cx="2088232" cy="3024336"/>
          </a:xfrm>
          <a:prstGeom prst="rect">
            <a:avLst/>
          </a:prstGeom>
          <a:noFill/>
        </p:spPr>
      </p:pic>
      <p:pic>
        <p:nvPicPr>
          <p:cNvPr id="2054" name="Picture 6" descr="C:\Users\Залина Николаевна\Desktop\ШК.ФОТО\Толасова Э.Г.уч.русск.языка.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3573016"/>
            <a:ext cx="2520280" cy="2952328"/>
          </a:xfrm>
          <a:prstGeom prst="rect">
            <a:avLst/>
          </a:prstGeom>
          <a:noFill/>
        </p:spPr>
      </p:pic>
      <p:pic>
        <p:nvPicPr>
          <p:cNvPr id="9" name="Picture 4" descr="C:\Users\Залина Николаевна\Desktop\ШК.ФОТО\2 шт.  Салказанов Б.Х. уч.математики.  си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6216" y="3501008"/>
            <a:ext cx="2376264" cy="288032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Admin\Рабочий стол\для дня учителя\1928795-d1fe0cce975387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2852936"/>
            <a:ext cx="2160240" cy="3672408"/>
          </a:xfrm>
          <a:prstGeom prst="rect">
            <a:avLst/>
          </a:prstGeom>
          <a:noFill/>
        </p:spPr>
      </p:pic>
      <p:pic>
        <p:nvPicPr>
          <p:cNvPr id="3075" name="Picture 3" descr="C:\Users\Залина Николаевна\Desktop\ШК.ФОТО\Зуймонова З.В.-Англ.яз.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88640"/>
            <a:ext cx="1800200" cy="2232248"/>
          </a:xfrm>
          <a:prstGeom prst="rect">
            <a:avLst/>
          </a:prstGeom>
          <a:noFill/>
        </p:spPr>
      </p:pic>
      <p:pic>
        <p:nvPicPr>
          <p:cNvPr id="3078" name="Picture 6" descr="C:\Users\Залина Николаевна\Desktop\ШК.ФОТО\Агнаева Л.К.  Информатика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2088232" cy="2232248"/>
          </a:xfrm>
          <a:prstGeom prst="rect">
            <a:avLst/>
          </a:prstGeom>
          <a:noFill/>
        </p:spPr>
      </p:pic>
      <p:pic>
        <p:nvPicPr>
          <p:cNvPr id="3079" name="Picture 7" descr="C:\Users\Залина Николаевна\Desktop\ШК.ФОТО\Диамбекова З.П.  уч.физики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2420888"/>
            <a:ext cx="1728192" cy="2232249"/>
          </a:xfrm>
          <a:prstGeom prst="rect">
            <a:avLst/>
          </a:prstGeom>
          <a:noFill/>
        </p:spPr>
      </p:pic>
      <p:pic>
        <p:nvPicPr>
          <p:cNvPr id="3080" name="Picture 8" descr="C:\Users\Залина Николаевна\Desktop\ШК.ФОТО\Цопанов В.Г.  Физкультура.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188640"/>
            <a:ext cx="1872208" cy="2232248"/>
          </a:xfrm>
          <a:prstGeom prst="rect">
            <a:avLst/>
          </a:prstGeom>
          <a:noFill/>
        </p:spPr>
      </p:pic>
      <p:pic>
        <p:nvPicPr>
          <p:cNvPr id="3081" name="Picture 9" descr="C:\Users\Залина Николаевна\Desktop\ШК.ФОТО\Бирагова  Б.Б. уч.истории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188640"/>
            <a:ext cx="1872208" cy="2232248"/>
          </a:xfrm>
          <a:prstGeom prst="rect">
            <a:avLst/>
          </a:prstGeom>
          <a:noFill/>
        </p:spPr>
      </p:pic>
      <p:pic>
        <p:nvPicPr>
          <p:cNvPr id="3082" name="Picture 10" descr="C:\Users\Залина Николаевна\Desktop\ШК.ФОТО\Езеев С.Г. О Б Ж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35696" y="2420888"/>
            <a:ext cx="1872208" cy="2232248"/>
          </a:xfrm>
          <a:prstGeom prst="rect">
            <a:avLst/>
          </a:prstGeom>
          <a:noFill/>
        </p:spPr>
      </p:pic>
      <p:pic>
        <p:nvPicPr>
          <p:cNvPr id="12" name="Picture 5" descr="C:\Users\Залина Николаевна\Desktop\ШК.ФОТО\Гадаева Л.К. уч.математики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4625752"/>
            <a:ext cx="2232248" cy="2232248"/>
          </a:xfrm>
          <a:prstGeom prst="rect">
            <a:avLst/>
          </a:prstGeom>
          <a:noFill/>
        </p:spPr>
      </p:pic>
      <p:pic>
        <p:nvPicPr>
          <p:cNvPr id="13" name="Picture 2" descr="C:\Users\Залина Николаевна\Desktop\ШК.ФОТО\DSC0472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32240" y="4509120"/>
            <a:ext cx="2232248" cy="234888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Admin\Рабочий стол\для дня учителя\1928786-9fcc8e6fcfa30a4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2852936"/>
            <a:ext cx="3168352" cy="4005064"/>
          </a:xfrm>
          <a:prstGeom prst="rect">
            <a:avLst/>
          </a:prstGeom>
          <a:noFill/>
        </p:spPr>
      </p:pic>
      <p:pic>
        <p:nvPicPr>
          <p:cNvPr id="4098" name="Picture 2" descr="C:\Users\Залина Николаевна\Desktop\ШК.ФОТО\DSC095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01008"/>
            <a:ext cx="2484809" cy="3096344"/>
          </a:xfrm>
          <a:prstGeom prst="rect">
            <a:avLst/>
          </a:prstGeom>
          <a:noFill/>
        </p:spPr>
      </p:pic>
      <p:pic>
        <p:nvPicPr>
          <p:cNvPr id="4099" name="Picture 3" descr="C:\Users\Залина Николаевна\Desktop\ШК.ФОТО\Цуциева Ф.Е.  1-уч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332656"/>
            <a:ext cx="2664296" cy="3024336"/>
          </a:xfrm>
          <a:prstGeom prst="rect">
            <a:avLst/>
          </a:prstGeom>
          <a:noFill/>
        </p:spPr>
      </p:pic>
      <p:pic>
        <p:nvPicPr>
          <p:cNvPr id="4100" name="Picture 4" descr="C:\Users\Залина Николаевна\Desktop\ШК.ФОТО\Хосроева В.К.- перв.учит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188640"/>
            <a:ext cx="2448272" cy="2808312"/>
          </a:xfrm>
          <a:prstGeom prst="rect">
            <a:avLst/>
          </a:prstGeom>
          <a:noFill/>
        </p:spPr>
      </p:pic>
      <p:pic>
        <p:nvPicPr>
          <p:cNvPr id="4101" name="Picture 5" descr="C:\Users\Залина Николаевна\Desktop\ШК.ФОТО\Марзаева И.З. 1 уч.11 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188640"/>
            <a:ext cx="2484809" cy="3168352"/>
          </a:xfrm>
          <a:prstGeom prst="rect">
            <a:avLst/>
          </a:prstGeom>
          <a:noFill/>
        </p:spPr>
      </p:pic>
      <p:pic>
        <p:nvPicPr>
          <p:cNvPr id="4102" name="Picture 6" descr="C:\Users\Залина Николаевна\Desktop\ШК.ФОТО\Гагкоева.Ф.В. 1 уч.11 а.  си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3501008"/>
            <a:ext cx="2771800" cy="316835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Рабочий стол\для дня учителя\1928909-3cb680fc605d0cf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12" descr="C:\Users\Залина Николаевна\Desktop\НАЦ. ПРОЕКТ\2501201217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8352928" cy="6264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Admin\Рабочий стол\для дня учителя\1957815-d2407868c423e57b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Admin\Рабочий стол\для дня учителя\1812850-14c8bbda320a70d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2635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Admin\Рабочий стол\для дня учителя\1966747-2dec5c7957e6d9f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75" y="0"/>
            <a:ext cx="5378921" cy="6794426"/>
          </a:xfrm>
          <a:prstGeom prst="rect">
            <a:avLst/>
          </a:prstGeom>
          <a:noFill/>
        </p:spPr>
      </p:pic>
      <p:pic>
        <p:nvPicPr>
          <p:cNvPr id="3" name="Рисунок 2" descr="C:\Users\Залина Николаевна\Desktop\ШК.ФОТО\Учителя Синдзикау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476672"/>
            <a:ext cx="5400600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Admin\Рабочий стол\для дня учителя\1946405-32e89d8983be262b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0316"/>
            <a:ext cx="9144000" cy="709863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dmin\Рабочий стол\для дня учителя\1929881-ca23fdfb4739c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для дня учителя\1966752-ff9e7b730067d3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1" y="0"/>
            <a:ext cx="10287000" cy="6857999"/>
          </a:xfrm>
          <a:prstGeom prst="rect">
            <a:avLst/>
          </a:prstGeom>
          <a:noFill/>
        </p:spPr>
      </p:pic>
      <p:pic>
        <p:nvPicPr>
          <p:cNvPr id="3" name="Рисунок 14" descr="C:\Users\Залина Николаевна\Desktop\НАЦ. ПРОЕКТ\IMG_00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2576" y="0"/>
            <a:ext cx="102971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для дня учителя\1945839-38b8bfa7f2419b8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686" y="0"/>
            <a:ext cx="9155686" cy="623731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10" descr="C:\Users\Залина Николаевна\Desktop\НАЦ. ПРОЕКТ\IMG_0032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9388" y="3573016"/>
            <a:ext cx="4392612" cy="3169097"/>
          </a:xfrm>
          <a:prstGeom prst="rect">
            <a:avLst/>
          </a:prstGeom>
        </p:spPr>
      </p:pic>
      <p:pic>
        <p:nvPicPr>
          <p:cNvPr id="3" name="Рисунок 8" descr="C:\Users\Залина Николаевна\Desktop\НАЦ. ПРОЕКТ\IMG_0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0649"/>
            <a:ext cx="4392488" cy="309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8" descr="C:\Users\Залина Николаевна\Desktop\НАЦ. ПРОЕКТ\IMG_00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4248471" cy="3168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 descr="C:\Users\Залина Николаевна\Desktop\НАЦ. ПРОЕКТ\IMG_0053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716463" y="3573016"/>
            <a:ext cx="4248150" cy="3024336"/>
          </a:xfrm>
          <a:prstGeom prst="rect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для дня учителя\1930985-01ec639803655c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0"/>
            <a:ext cx="6112294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C:\Users\Залина Николаевна\Desktop\НАЦ. ПРОЕКТ\IMG_0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712968" cy="648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14</Words>
  <Application>Microsoft Office PowerPoint</Application>
  <PresentationFormat>Экран (4:3)</PresentationFormat>
  <Paragraphs>5</Paragraphs>
  <Slides>33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Залина Николаевна</dc:creator>
  <cp:lastModifiedBy>Залина Николаевна</cp:lastModifiedBy>
  <cp:revision>42</cp:revision>
  <dcterms:modified xsi:type="dcterms:W3CDTF">2012-10-03T07:53:00Z</dcterms:modified>
</cp:coreProperties>
</file>